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3" r:id="rId3"/>
    <p:sldId id="269" r:id="rId4"/>
    <p:sldId id="270" r:id="rId5"/>
    <p:sldId id="271" r:id="rId6"/>
    <p:sldId id="258" r:id="rId7"/>
    <p:sldId id="259" r:id="rId8"/>
    <p:sldId id="267" r:id="rId9"/>
    <p:sldId id="266" r:id="rId10"/>
    <p:sldId id="281" r:id="rId11"/>
    <p:sldId id="265" r:id="rId12"/>
    <p:sldId id="282" r:id="rId13"/>
    <p:sldId id="263" r:id="rId14"/>
    <p:sldId id="264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86" d="100"/>
          <a:sy n="86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E700B1-B101-48F5-84EE-2F5A9F7FE410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CB8DD8-FC27-4E93-ADD7-1E69EA586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700B1-B101-48F5-84EE-2F5A9F7FE410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B8DD8-FC27-4E93-ADD7-1E69EA586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700B1-B101-48F5-84EE-2F5A9F7FE410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B8DD8-FC27-4E93-ADD7-1E69EA586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700B1-B101-48F5-84EE-2F5A9F7FE410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B8DD8-FC27-4E93-ADD7-1E69EA586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700B1-B101-48F5-84EE-2F5A9F7FE410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B8DD8-FC27-4E93-ADD7-1E69EA586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700B1-B101-48F5-84EE-2F5A9F7FE410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B8DD8-FC27-4E93-ADD7-1E69EA586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700B1-B101-48F5-84EE-2F5A9F7FE410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B8DD8-FC27-4E93-ADD7-1E69EA586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700B1-B101-48F5-84EE-2F5A9F7FE410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B8DD8-FC27-4E93-ADD7-1E69EA586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700B1-B101-48F5-84EE-2F5A9F7FE410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B8DD8-FC27-4E93-ADD7-1E69EA586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AE700B1-B101-48F5-84EE-2F5A9F7FE410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B8DD8-FC27-4E93-ADD7-1E69EA586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E700B1-B101-48F5-84EE-2F5A9F7FE410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CB8DD8-FC27-4E93-ADD7-1E69EA586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AE700B1-B101-48F5-84EE-2F5A9F7FE410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8CB8DD8-FC27-4E93-ADD7-1E69EA586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829761"/>
          </a:xfrm>
        </p:spPr>
        <p:txBody>
          <a:bodyPr/>
          <a:lstStyle/>
          <a:p>
            <a:r>
              <a:rPr lang="en-US" dirty="0"/>
              <a:t>Wildlife and </a:t>
            </a:r>
            <a:r>
              <a:rPr lang="en-US" dirty="0" smtClean="0"/>
              <a:t>Humans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09800"/>
            <a:ext cx="7772400" cy="685800"/>
          </a:xfrm>
        </p:spPr>
        <p:txBody>
          <a:bodyPr/>
          <a:lstStyle/>
          <a:p>
            <a:r>
              <a:rPr lang="en-US" dirty="0" smtClean="0"/>
              <a:t>Searching for Balance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4724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4419600"/>
            <a:ext cx="601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gConceptualizing</a:t>
            </a:r>
            <a:r>
              <a:rPr lang="en-US" dirty="0" smtClean="0"/>
              <a:t> our Regional Environment</a:t>
            </a:r>
          </a:p>
          <a:p>
            <a:r>
              <a:rPr lang="en-US" dirty="0" smtClean="0"/>
              <a:t>Master in Environmental Studies</a:t>
            </a:r>
          </a:p>
          <a:p>
            <a:endParaRPr lang="en-US" dirty="0" smtClean="0"/>
          </a:p>
          <a:p>
            <a:r>
              <a:rPr lang="en-US" dirty="0" smtClean="0"/>
              <a:t>	Jason Lim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Eryn</a:t>
            </a:r>
            <a:r>
              <a:rPr lang="en-US" dirty="0" smtClean="0"/>
              <a:t> </a:t>
            </a:r>
            <a:r>
              <a:rPr lang="en-US" dirty="0" err="1" smtClean="0"/>
              <a:t>Farkas</a:t>
            </a:r>
            <a:endParaRPr lang="en-US" dirty="0" smtClean="0"/>
          </a:p>
          <a:p>
            <a:r>
              <a:rPr lang="en-US" dirty="0" smtClean="0"/>
              <a:t>	Jerilyn Walley</a:t>
            </a:r>
          </a:p>
          <a:p>
            <a:r>
              <a:rPr lang="en-US" dirty="0" smtClean="0"/>
              <a:t>	Nate Gilman</a:t>
            </a:r>
          </a:p>
          <a:p>
            <a:r>
              <a:rPr lang="en-US" dirty="0" smtClean="0"/>
              <a:t>	Ryan Kruse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Nathaniel Gilman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December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7, 2010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Graduate Conceptualizing Our Regional Environment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ARE WE HEADING TOWARD A JELLY WORLD?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598" r="20000"/>
          <a:stretch/>
        </p:blipFill>
        <p:spPr bwMode="auto">
          <a:xfrm>
            <a:off x="0" y="-1"/>
            <a:ext cx="9144001" cy="707704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738" y="302609"/>
            <a:ext cx="4200525" cy="625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9550" y="778329"/>
            <a:ext cx="6184900" cy="5301343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2942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58200" cy="588803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946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Van Dyke Salamander:</a:t>
            </a:r>
            <a:br>
              <a:rPr lang="en-US" dirty="0"/>
            </a:br>
            <a:r>
              <a:rPr lang="en-US" dirty="0"/>
              <a:t>An Indictor Species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2133600"/>
            <a:ext cx="6400800" cy="1752600"/>
          </a:xfrm>
        </p:spPr>
        <p:txBody>
          <a:bodyPr/>
          <a:lstStyle/>
          <a:p>
            <a:r>
              <a:rPr lang="en-US" dirty="0"/>
              <a:t>By Ryan Kruse</a:t>
            </a:r>
          </a:p>
          <a:p>
            <a:r>
              <a:rPr lang="en-US" dirty="0"/>
              <a:t>MES</a:t>
            </a:r>
          </a:p>
          <a:p>
            <a:r>
              <a:rPr lang="en-US" dirty="0"/>
              <a:t>Evergreen State College</a:t>
            </a:r>
          </a:p>
        </p:txBody>
      </p:sp>
      <p:pic>
        <p:nvPicPr>
          <p:cNvPr id="2052" name="Picture 4" descr="C:\Documents and Settings\Ryan and Emily\Desktop\pictures\Van Dykes salamander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4267200" cy="322262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Salamanders, what are they good for?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7772400" cy="4114800"/>
          </a:xfrm>
        </p:spPr>
        <p:txBody>
          <a:bodyPr/>
          <a:lstStyle/>
          <a:p>
            <a:r>
              <a:rPr lang="en-US"/>
              <a:t>Frequent forest vertebrate</a:t>
            </a:r>
          </a:p>
          <a:p>
            <a:r>
              <a:rPr lang="en-US"/>
              <a:t>Mid level predator</a:t>
            </a:r>
          </a:p>
          <a:p>
            <a:r>
              <a:rPr lang="en-US"/>
              <a:t>Energy cycles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100" name="Picture 4" descr="C:\Documents and Settings\Ryan and Emily\Desktop\pictures\070926143355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505200"/>
            <a:ext cx="4572000" cy="30400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P. vandykei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Rare</a:t>
            </a:r>
          </a:p>
          <a:p>
            <a:r>
              <a:rPr lang="en-US" dirty="0"/>
              <a:t>Endemic to Washington</a:t>
            </a:r>
          </a:p>
          <a:p>
            <a:r>
              <a:rPr lang="en-US" dirty="0"/>
              <a:t>Interesting distribution</a:t>
            </a:r>
          </a:p>
          <a:p>
            <a:r>
              <a:rPr lang="en-US" dirty="0"/>
              <a:t>Specific habitat requirements</a:t>
            </a:r>
          </a:p>
          <a:p>
            <a:r>
              <a:rPr lang="en-US" dirty="0"/>
              <a:t>Old growth obligate</a:t>
            </a:r>
          </a:p>
          <a:p>
            <a:endParaRPr lang="en-US" dirty="0"/>
          </a:p>
        </p:txBody>
      </p:sp>
      <p:pic>
        <p:nvPicPr>
          <p:cNvPr id="4" name="Picture 4" descr="C:\Documents and Settings\Ryan and Emily\Desktop\pictures\Van Dykes salamander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352800"/>
            <a:ext cx="4267200" cy="322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C:\Documents and Settings\Ryan and Emily\Desktop\pictures\van dykes.png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95288"/>
            <a:ext cx="8610600" cy="64627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/>
              <a:t>Habitat of </a:t>
            </a:r>
            <a:r>
              <a:rPr lang="en-US" i="1" dirty="0"/>
              <a:t>P. </a:t>
            </a:r>
            <a:r>
              <a:rPr lang="en-US" i="1" dirty="0" err="1"/>
              <a:t>vandykei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7772400" cy="4114800"/>
          </a:xfrm>
        </p:spPr>
        <p:txBody>
          <a:bodyPr/>
          <a:lstStyle/>
          <a:p>
            <a:r>
              <a:rPr lang="en-US"/>
              <a:t>High precipitation</a:t>
            </a:r>
          </a:p>
          <a:p>
            <a:r>
              <a:rPr lang="en-US"/>
              <a:t>Forest streams and seeps</a:t>
            </a:r>
          </a:p>
          <a:p>
            <a:r>
              <a:rPr lang="en-US"/>
              <a:t>Water fall splashes</a:t>
            </a:r>
          </a:p>
          <a:p>
            <a:r>
              <a:rPr lang="en-US"/>
              <a:t>Downed, decayed logs</a:t>
            </a:r>
          </a:p>
          <a:p>
            <a:r>
              <a:rPr lang="en-US"/>
              <a:t>Cobble</a:t>
            </a:r>
          </a:p>
          <a:p>
            <a:pPr>
              <a:buFontTx/>
              <a:buNone/>
            </a:pPr>
            <a:endParaRPr lang="en-US"/>
          </a:p>
          <a:p>
            <a:endParaRPr lang="en-US"/>
          </a:p>
        </p:txBody>
      </p:sp>
      <p:pic>
        <p:nvPicPr>
          <p:cNvPr id="7172" name="Picture 4" descr="C:\Documents and Settings\Ryan and Emily\Desktop\pictures\streamandseeps_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0"/>
            <a:ext cx="3581400" cy="238442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7173" name="Picture 5" descr="C:\Documents and Settings\Ryan and Emily\Desktop\pictures\free-living-forest-waterf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886200"/>
            <a:ext cx="4405313" cy="275272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lvl="0"/>
            <a:r>
              <a:rPr lang="en-US" dirty="0" smtClean="0"/>
              <a:t>Water quality</a:t>
            </a:r>
          </a:p>
          <a:p>
            <a:pPr lvl="0"/>
            <a:r>
              <a:rPr lang="en-US" dirty="0" smtClean="0"/>
              <a:t>Indicator Species</a:t>
            </a:r>
          </a:p>
          <a:p>
            <a:pPr lvl="0"/>
            <a:r>
              <a:rPr lang="en-US" dirty="0" smtClean="0"/>
              <a:t>Endangered </a:t>
            </a:r>
            <a:r>
              <a:rPr lang="en-US" dirty="0" smtClean="0"/>
              <a:t>Species </a:t>
            </a:r>
            <a:r>
              <a:rPr lang="en-US" dirty="0" smtClean="0"/>
              <a:t>Act</a:t>
            </a:r>
          </a:p>
          <a:p>
            <a:pPr lvl="0"/>
            <a:r>
              <a:rPr lang="en-US" dirty="0" smtClean="0"/>
              <a:t>Pollutants</a:t>
            </a:r>
          </a:p>
          <a:p>
            <a:pPr lvl="0"/>
            <a:r>
              <a:rPr lang="en-US" dirty="0" smtClean="0"/>
              <a:t>Reproduction</a:t>
            </a:r>
          </a:p>
          <a:p>
            <a:pPr lvl="0"/>
            <a:r>
              <a:rPr lang="en-US" dirty="0" smtClean="0"/>
              <a:t>Habitat</a:t>
            </a:r>
          </a:p>
          <a:p>
            <a:pPr lvl="0"/>
            <a:r>
              <a:rPr lang="en-US" dirty="0" smtClean="0"/>
              <a:t>Wildlife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Population</a:t>
            </a:r>
          </a:p>
          <a:p>
            <a:pPr lvl="0"/>
            <a:r>
              <a:rPr lang="en-US" dirty="0" smtClean="0"/>
              <a:t>E</a:t>
            </a:r>
            <a:r>
              <a:rPr lang="en-US" dirty="0" smtClean="0"/>
              <a:t>ndocrine system</a:t>
            </a:r>
          </a:p>
          <a:p>
            <a:pPr lvl="0"/>
            <a:r>
              <a:rPr lang="en-US" dirty="0" smtClean="0"/>
              <a:t>Species Interaction</a:t>
            </a:r>
            <a:endParaRPr lang="en-US" dirty="0" smtClean="0"/>
          </a:p>
          <a:p>
            <a:r>
              <a:rPr lang="en-US" dirty="0" smtClean="0"/>
              <a:t>Global Climate </a:t>
            </a:r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Words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Changes that threaten the Van Dyke’s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Deforestation</a:t>
            </a:r>
          </a:p>
          <a:p>
            <a:r>
              <a:rPr lang="en-US"/>
              <a:t>Thinning, canopy changes</a:t>
            </a:r>
          </a:p>
          <a:p>
            <a:r>
              <a:rPr lang="en-US"/>
              <a:t>Lack of DWD</a:t>
            </a:r>
          </a:p>
          <a:p>
            <a:r>
              <a:rPr lang="en-US"/>
              <a:t>Heat</a:t>
            </a:r>
          </a:p>
          <a:p>
            <a:r>
              <a:rPr lang="en-US"/>
              <a:t>Stream alterations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0244" name="Picture 4" descr="C:\Documents and Settings\Ryan and Emily\Desktop\pictures\921_th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352800"/>
            <a:ext cx="411480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Managed forests may not provide proper habitat for Plethodontids </a:t>
            </a:r>
            <a:r>
              <a:rPr lang="en-US" sz="1600">
                <a:cs typeface="Times New Roman" pitchFamily="18" charset="0"/>
              </a:rPr>
              <a:t>(Aubry, 2000).</a:t>
            </a:r>
            <a:r>
              <a:rPr lang="en-US"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Salamander habitat may also be home to other amphibians</a:t>
            </a:r>
          </a:p>
          <a:p>
            <a:pPr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Preservation of microhabitat is essential part of forest management</a:t>
            </a:r>
          </a:p>
          <a:p>
            <a:pPr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Attempts to protect </a:t>
            </a:r>
            <a:r>
              <a:rPr lang="en-US" i="1">
                <a:cs typeface="Times New Roman" pitchFamily="18" charset="0"/>
              </a:rPr>
              <a:t>P. vandykei </a:t>
            </a:r>
            <a:r>
              <a:rPr lang="en-US">
                <a:cs typeface="Times New Roman" pitchFamily="18" charset="0"/>
              </a:rPr>
              <a:t>may be beneficial to other species</a:t>
            </a:r>
            <a:endParaRPr lang="en-US"/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C:\Documents and Settings\Ryan and Emily\Desktop\pictures\salamander3_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9550" y="3810000"/>
            <a:ext cx="3854450" cy="258445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en-US" dirty="0"/>
              <a:t>Thanks to: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7772400" cy="39624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Department of Fish and Wildlife</a:t>
            </a:r>
          </a:p>
          <a:p>
            <a:r>
              <a:rPr lang="en-US" dirty="0"/>
              <a:t>Amy McIntyre</a:t>
            </a:r>
          </a:p>
          <a:p>
            <a:r>
              <a:rPr lang="en-US" dirty="0"/>
              <a:t>Lori </a:t>
            </a:r>
            <a:r>
              <a:rPr lang="en-US" dirty="0" err="1"/>
              <a:t>Saltzer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Questions?</a:t>
            </a:r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12292" name="Picture 4" descr="C:\Documents and Settings\Ryan and Emily\Desktop\pictures\salamander-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362200"/>
            <a:ext cx="4170363" cy="41910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2293" name="Picture 5" descr="C:\Documents and Settings\Ryan and Emily\Desktop\pictures\BB-Japanese-Giant-Salaman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52400"/>
            <a:ext cx="2844800" cy="364172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2000" b="1" i="1" dirty="0">
                <a:latin typeface="Times New Roman" pitchFamily="28" charset="0"/>
              </a:rPr>
              <a:t>The role of </a:t>
            </a:r>
            <a:r>
              <a:rPr lang="en-US" sz="2000" b="1" i="1" dirty="0" err="1">
                <a:latin typeface="Times New Roman" pitchFamily="28" charset="0"/>
              </a:rPr>
              <a:t>Toxomplasma</a:t>
            </a:r>
            <a:r>
              <a:rPr lang="en-US" sz="2000" b="1" i="1" dirty="0">
                <a:latin typeface="Times New Roman" pitchFamily="28" charset="0"/>
              </a:rPr>
              <a:t> </a:t>
            </a:r>
            <a:r>
              <a:rPr lang="en-US" sz="2000" b="1" i="1" dirty="0" err="1">
                <a:latin typeface="Times New Roman" pitchFamily="28" charset="0"/>
              </a:rPr>
              <a:t>Gondii</a:t>
            </a:r>
            <a:r>
              <a:rPr lang="en-US" sz="2000" b="1" i="1" dirty="0">
                <a:latin typeface="Times New Roman" pitchFamily="28" charset="0"/>
              </a:rPr>
              <a:t> in health and population declines in </a:t>
            </a:r>
            <a:r>
              <a:rPr lang="en-US" sz="2000" b="1" i="1" dirty="0" err="1">
                <a:latin typeface="Times New Roman" pitchFamily="28" charset="0"/>
              </a:rPr>
              <a:t>Enhydra</a:t>
            </a:r>
            <a:r>
              <a:rPr lang="en-US" sz="2000" b="1" i="1" dirty="0">
                <a:latin typeface="Times New Roman" pitchFamily="28" charset="0"/>
              </a:rPr>
              <a:t> </a:t>
            </a:r>
            <a:r>
              <a:rPr lang="en-US" sz="2000" b="1" i="1" dirty="0" err="1">
                <a:latin typeface="Times New Roman" pitchFamily="28" charset="0"/>
              </a:rPr>
              <a:t>Lutris</a:t>
            </a:r>
            <a:r>
              <a:rPr lang="en-US" sz="2000" b="1" i="1" dirty="0">
                <a:latin typeface="Times New Roman" pitchFamily="28" charset="0"/>
              </a:rPr>
              <a:t> </a:t>
            </a:r>
            <a:r>
              <a:rPr lang="en-US" sz="2000" b="1" i="1" dirty="0" err="1">
                <a:latin typeface="Times New Roman" pitchFamily="28" charset="0"/>
              </a:rPr>
              <a:t>Kenyoni</a:t>
            </a:r>
            <a:r>
              <a:rPr lang="en-US" sz="2000" b="1" i="1" dirty="0">
                <a:latin typeface="Times New Roman" pitchFamily="28" charset="0"/>
              </a:rPr>
              <a:t> (Northern Sea Otters)</a:t>
            </a:r>
            <a:endParaRPr lang="en-US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3149600" cy="2362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1143000"/>
            <a:ext cx="3848100" cy="2362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276600"/>
            <a:ext cx="4876800" cy="32861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71724"/>
            <a:ext cx="91440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3295135" cy="18288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28600"/>
            <a:ext cx="3086100" cy="20574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" name="Picture 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-1000"/>
          </a:blip>
          <a:srcRect l="1149" t="2184" r="6896" b="7088"/>
          <a:stretch>
            <a:fillRect/>
          </a:stretch>
        </p:blipFill>
        <p:spPr bwMode="auto">
          <a:xfrm>
            <a:off x="762000" y="2667000"/>
            <a:ext cx="5334000" cy="3879273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0113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Multiple anthropogenic stressors contribute to malformations and decline of Washington northern leopard frog (</a:t>
            </a:r>
            <a:r>
              <a:rPr lang="en-US" sz="3200" i="1" dirty="0" err="1" smtClean="0"/>
              <a:t>Rana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pipiens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6096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Photo: Victor Young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2667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Eryn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arkas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86400" y="5943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Photos: Louie Bloom &amp; </a:t>
            </a:r>
            <a:br>
              <a:rPr lang="en-US" sz="1400" dirty="0" smtClean="0"/>
            </a:br>
            <a:r>
              <a:rPr lang="en-US" sz="1400" dirty="0" err="1" smtClean="0"/>
              <a:t>Hamma</a:t>
            </a:r>
            <a:r>
              <a:rPr lang="en-US" sz="1400" dirty="0" smtClean="0"/>
              <a:t> </a:t>
            </a:r>
            <a:r>
              <a:rPr lang="en-US" sz="1400" dirty="0" err="1" smtClean="0"/>
              <a:t>Hamma</a:t>
            </a:r>
            <a:r>
              <a:rPr lang="en-US" sz="1400" dirty="0" smtClean="0"/>
              <a:t> Oyster Company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914400"/>
            <a:ext cx="6172200" cy="4495800"/>
          </a:xfrm>
        </p:spPr>
        <p:txBody>
          <a:bodyPr anchor="t">
            <a:normAutofit/>
          </a:bodyPr>
          <a:lstStyle/>
          <a:p>
            <a:r>
              <a:rPr lang="en-US" sz="2800" i="1" dirty="0" smtClean="0"/>
              <a:t>Restoring a Native: 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>The </a:t>
            </a:r>
            <a:r>
              <a:rPr lang="en-US" sz="2800" i="1" dirty="0" smtClean="0"/>
              <a:t>Olympia Oyster </a:t>
            </a:r>
            <a:br>
              <a:rPr lang="en-US" sz="2800" i="1" dirty="0" smtClean="0"/>
            </a:br>
            <a:r>
              <a:rPr lang="en-US" sz="2800" i="1" dirty="0" err="1" smtClean="0"/>
              <a:t>Ostrea</a:t>
            </a:r>
            <a:r>
              <a:rPr lang="en-US" sz="2800" i="1" dirty="0" smtClean="0"/>
              <a:t> lurida </a:t>
            </a:r>
            <a:br>
              <a:rPr lang="en-US" sz="2800" i="1" dirty="0" smtClean="0"/>
            </a:br>
            <a:r>
              <a:rPr lang="en-US" sz="2800" i="1" dirty="0" smtClean="0"/>
              <a:t>Carpenter  1864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429000"/>
            <a:ext cx="3810000" cy="285750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0" y="1905000"/>
            <a:ext cx="4038600" cy="30289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9600" y="28194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Jerilyn Walley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14800" y="1524000"/>
            <a:ext cx="4330077" cy="39497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Olympia Oyster</a:t>
            </a:r>
            <a:endParaRPr lang="en-US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553200" y="5562600"/>
            <a:ext cx="18854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Garamond-Italic"/>
              </a:rPr>
              <a:t>Historic Range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Garamond-Italic"/>
              </a:rPr>
              <a:t>Photo: Dr. Kay McGraw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937266"/>
            <a:ext cx="3657600" cy="36009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Causes of Decline: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Overharvesting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Introduction of replacement species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Habitat Degradation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Pollution </a:t>
            </a:r>
          </a:p>
          <a:p>
            <a:pPr marL="457200" lvl="2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Point Source</a:t>
            </a:r>
          </a:p>
          <a:p>
            <a:pPr marL="457200" lvl="2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Non-Point Source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5908" r="43496" b="47220"/>
          <a:stretch>
            <a:fillRect/>
          </a:stretch>
        </p:blipFill>
        <p:spPr bwMode="auto">
          <a:xfrm>
            <a:off x="4038600" y="3276600"/>
            <a:ext cx="1905000" cy="2838199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609600"/>
            <a:ext cx="1828800" cy="223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886200" y="6172200"/>
            <a:ext cx="21804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 smtClean="0">
                <a:latin typeface="+mj-lt"/>
                <a:ea typeface="Calibri" pitchFamily="34" charset="0"/>
                <a:cs typeface="AGaramond-Italic"/>
              </a:rPr>
              <a:t>Current Population</a:t>
            </a:r>
            <a:r>
              <a:rPr kumimoji="0" lang="en-US" sz="1200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Garamond-Italic"/>
              </a:rPr>
              <a:t> Range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Garamond-Italic"/>
              </a:rPr>
              <a:t>Photo: Dr. Kay McGraw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19600" y="1676400"/>
            <a:ext cx="3293738" cy="251719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Photos:  Cooperative Conservation America &amp; Puget Sound Restoration Fund</a:t>
            </a:r>
            <a:endParaRPr lang="en-US" sz="1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Restoration Projects in Washington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057400"/>
            <a:ext cx="4191000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Fauntleroy Cove</a:t>
            </a:r>
          </a:p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Fauntleroy Creek</a:t>
            </a:r>
          </a:p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Fidalgo Bay</a:t>
            </a:r>
          </a:p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Judd Creek</a:t>
            </a:r>
          </a:p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Liberty Bay</a:t>
            </a:r>
          </a:p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Willapa Bay</a:t>
            </a:r>
          </a:p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Quartermaster Harbor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038600"/>
            <a:ext cx="3631406" cy="22860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237</TotalTime>
  <Words>309</Words>
  <Application>Microsoft Office PowerPoint</Application>
  <PresentationFormat>On-screen Show (4:3)</PresentationFormat>
  <Paragraphs>100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Wildlife and Humans</vt:lpstr>
      <vt:lpstr>Key Words</vt:lpstr>
      <vt:lpstr>The role of Toxomplasma Gondii in health and population declines in Enhydra Lutris Kenyoni (Northern Sea Otters)</vt:lpstr>
      <vt:lpstr>Slide 4</vt:lpstr>
      <vt:lpstr>Slide 5</vt:lpstr>
      <vt:lpstr>Multiple anthropogenic stressors contribute to malformations and decline of Washington northern leopard frog (Rana pipiens)</vt:lpstr>
      <vt:lpstr>Restoring a Native:  The Olympia Oyster  Ostrea lurida  Carpenter  1864</vt:lpstr>
      <vt:lpstr>Olympia Oyster</vt:lpstr>
      <vt:lpstr>Current Restoration Projects in Washington</vt:lpstr>
      <vt:lpstr>ARE WE HEADING TOWARD A JELLY WORLD?</vt:lpstr>
      <vt:lpstr>Slide 11</vt:lpstr>
      <vt:lpstr>Slide 12</vt:lpstr>
      <vt:lpstr>Slide 13</vt:lpstr>
      <vt:lpstr>Slide 14</vt:lpstr>
      <vt:lpstr>The Van Dyke Salamander: An Indictor Species</vt:lpstr>
      <vt:lpstr>Salamanders, what are they good for?</vt:lpstr>
      <vt:lpstr>P. vandykei</vt:lpstr>
      <vt:lpstr>Slide 18</vt:lpstr>
      <vt:lpstr>Habitat of P. vandykei</vt:lpstr>
      <vt:lpstr>Changes that threaten the Van Dyke’s</vt:lpstr>
      <vt:lpstr>Applications</vt:lpstr>
      <vt:lpstr>Thanks to: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Wildlife and Humans</dc:title>
  <dc:creator>Jerilyn</dc:creator>
  <cp:lastModifiedBy>Jerilyn</cp:lastModifiedBy>
  <cp:revision>41</cp:revision>
  <dcterms:created xsi:type="dcterms:W3CDTF">2010-12-03T02:56:27Z</dcterms:created>
  <dcterms:modified xsi:type="dcterms:W3CDTF">2010-12-08T01:39:03Z</dcterms:modified>
</cp:coreProperties>
</file>