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73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934F-B8A6-9D40-BA9B-F9D37E53D07C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2BCB-EE4E-3F47-AD9A-C945854CF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105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934F-B8A6-9D40-BA9B-F9D37E53D07C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2BCB-EE4E-3F47-AD9A-C945854CF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105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934F-B8A6-9D40-BA9B-F9D37E53D07C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2BCB-EE4E-3F47-AD9A-C945854CF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105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934F-B8A6-9D40-BA9B-F9D37E53D07C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2BCB-EE4E-3F47-AD9A-C945854CF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105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934F-B8A6-9D40-BA9B-F9D37E53D07C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2BCB-EE4E-3F47-AD9A-C945854CF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105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934F-B8A6-9D40-BA9B-F9D37E53D07C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2BCB-EE4E-3F47-AD9A-C945854CF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105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934F-B8A6-9D40-BA9B-F9D37E53D07C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2BCB-EE4E-3F47-AD9A-C945854CF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105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934F-B8A6-9D40-BA9B-F9D37E53D07C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2BCB-EE4E-3F47-AD9A-C945854CF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105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934F-B8A6-9D40-BA9B-F9D37E53D07C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2BCB-EE4E-3F47-AD9A-C945854CF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105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934F-B8A6-9D40-BA9B-F9D37E53D07C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2BCB-EE4E-3F47-AD9A-C945854CF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105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934F-B8A6-9D40-BA9B-F9D37E53D07C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2BCB-EE4E-3F47-AD9A-C945854CF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105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C934F-B8A6-9D40-BA9B-F9D37E53D07C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2BCB-EE4E-3F47-AD9A-C945854CF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 advTm="10500">
    <p:fade thruBlk="1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medicin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id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tarpisto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intai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k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nd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llen imag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v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er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cinetas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xgl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ckleberr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376" y="131323"/>
            <a:ext cx="5574883" cy="4181162"/>
          </a:xfrm>
          <a:prstGeom prst="rect">
            <a:avLst/>
          </a:prstGeom>
        </p:spPr>
      </p:pic>
      <p:pic>
        <p:nvPicPr>
          <p:cNvPr id="3" name="Picture 2" descr="stjohnsw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1" y="3373537"/>
            <a:ext cx="4137949" cy="31034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alpla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kapla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a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eg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teacup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lkycu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" y="8001"/>
            <a:ext cx="9134856" cy="685114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shibowl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vybow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kyceda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-vas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ed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5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Macintosh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Rosemary Sanders</dc:creator>
  <cp:lastModifiedBy>Academic Computing</cp:lastModifiedBy>
  <cp:revision>6</cp:revision>
  <dcterms:created xsi:type="dcterms:W3CDTF">2013-06-05T01:47:01Z</dcterms:created>
  <dcterms:modified xsi:type="dcterms:W3CDTF">2013-06-10T22:00:48Z</dcterms:modified>
</cp:coreProperties>
</file>